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469" r:id="rId31"/>
    <p:sldId id="470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508" r:id="rId49"/>
    <p:sldId id="487" r:id="rId50"/>
    <p:sldId id="488" r:id="rId51"/>
    <p:sldId id="489" r:id="rId52"/>
    <p:sldId id="490" r:id="rId53"/>
    <p:sldId id="491" r:id="rId54"/>
    <p:sldId id="492" r:id="rId55"/>
    <p:sldId id="493" r:id="rId56"/>
    <p:sldId id="494" r:id="rId57"/>
    <p:sldId id="495" r:id="rId58"/>
    <p:sldId id="496" r:id="rId59"/>
    <p:sldId id="497" r:id="rId60"/>
    <p:sldId id="49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506" r:id="rId69"/>
    <p:sldId id="507" r:id="rId70"/>
    <p:sldId id="288" r:id="rId71"/>
    <p:sldId id="286" r:id="rId72"/>
    <p:sldId id="287" r:id="rId73"/>
    <p:sldId id="285" r:id="rId74"/>
    <p:sldId id="289" r:id="rId75"/>
    <p:sldId id="290" r:id="rId76"/>
    <p:sldId id="291" r:id="rId77"/>
    <p:sldId id="292" r:id="rId78"/>
    <p:sldId id="293" r:id="rId79"/>
    <p:sldId id="294" r:id="rId80"/>
    <p:sldId id="295" r:id="rId81"/>
    <p:sldId id="296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310" r:id="rId96"/>
    <p:sldId id="311" r:id="rId97"/>
    <p:sldId id="312" r:id="rId98"/>
    <p:sldId id="313" r:id="rId99"/>
    <p:sldId id="314" r:id="rId100"/>
    <p:sldId id="315" r:id="rId101"/>
    <p:sldId id="316" r:id="rId102"/>
    <p:sldId id="317" r:id="rId103"/>
    <p:sldId id="318" r:id="rId104"/>
    <p:sldId id="319" r:id="rId105"/>
    <p:sldId id="320" r:id="rId106"/>
    <p:sldId id="321" r:id="rId107"/>
    <p:sldId id="322" r:id="rId108"/>
    <p:sldId id="323" r:id="rId109"/>
    <p:sldId id="324" r:id="rId110"/>
    <p:sldId id="325" r:id="rId111"/>
    <p:sldId id="326" r:id="rId112"/>
    <p:sldId id="327" r:id="rId113"/>
    <p:sldId id="328" r:id="rId114"/>
    <p:sldId id="329" r:id="rId115"/>
    <p:sldId id="330" r:id="rId116"/>
    <p:sldId id="331" r:id="rId117"/>
    <p:sldId id="332" r:id="rId118"/>
    <p:sldId id="333" r:id="rId119"/>
    <p:sldId id="334" r:id="rId120"/>
    <p:sldId id="335" r:id="rId121"/>
    <p:sldId id="336" r:id="rId122"/>
    <p:sldId id="337" r:id="rId123"/>
    <p:sldId id="338" r:id="rId124"/>
    <p:sldId id="339" r:id="rId125"/>
    <p:sldId id="340" r:id="rId126"/>
    <p:sldId id="341" r:id="rId127"/>
    <p:sldId id="342" r:id="rId128"/>
    <p:sldId id="343" r:id="rId129"/>
    <p:sldId id="344" r:id="rId130"/>
    <p:sldId id="345" r:id="rId131"/>
    <p:sldId id="346" r:id="rId132"/>
    <p:sldId id="347" r:id="rId133"/>
    <p:sldId id="348" r:id="rId134"/>
    <p:sldId id="349" r:id="rId135"/>
    <p:sldId id="350" r:id="rId136"/>
    <p:sldId id="351" r:id="rId137"/>
    <p:sldId id="352" r:id="rId138"/>
    <p:sldId id="353" r:id="rId139"/>
    <p:sldId id="354" r:id="rId140"/>
    <p:sldId id="355" r:id="rId141"/>
    <p:sldId id="356" r:id="rId142"/>
    <p:sldId id="357" r:id="rId143"/>
    <p:sldId id="358" r:id="rId144"/>
    <p:sldId id="359" r:id="rId145"/>
    <p:sldId id="360" r:id="rId146"/>
    <p:sldId id="361" r:id="rId147"/>
    <p:sldId id="362" r:id="rId148"/>
    <p:sldId id="363" r:id="rId149"/>
    <p:sldId id="364" r:id="rId150"/>
    <p:sldId id="365" r:id="rId151"/>
    <p:sldId id="366" r:id="rId152"/>
    <p:sldId id="367" r:id="rId153"/>
    <p:sldId id="368" r:id="rId154"/>
    <p:sldId id="369" r:id="rId155"/>
    <p:sldId id="370" r:id="rId156"/>
    <p:sldId id="371" r:id="rId157"/>
    <p:sldId id="372" r:id="rId158"/>
    <p:sldId id="373" r:id="rId159"/>
    <p:sldId id="374" r:id="rId160"/>
    <p:sldId id="375" r:id="rId161"/>
    <p:sldId id="376" r:id="rId162"/>
    <p:sldId id="377" r:id="rId163"/>
    <p:sldId id="378" r:id="rId164"/>
    <p:sldId id="379" r:id="rId165"/>
    <p:sldId id="380" r:id="rId166"/>
    <p:sldId id="381" r:id="rId167"/>
    <p:sldId id="382" r:id="rId168"/>
    <p:sldId id="383" r:id="rId169"/>
    <p:sldId id="384" r:id="rId170"/>
    <p:sldId id="385" r:id="rId171"/>
    <p:sldId id="386" r:id="rId172"/>
    <p:sldId id="387" r:id="rId173"/>
    <p:sldId id="388" r:id="rId174"/>
    <p:sldId id="389" r:id="rId175"/>
    <p:sldId id="390" r:id="rId176"/>
    <p:sldId id="391" r:id="rId177"/>
    <p:sldId id="392" r:id="rId178"/>
    <p:sldId id="393" r:id="rId179"/>
    <p:sldId id="394" r:id="rId180"/>
    <p:sldId id="395" r:id="rId181"/>
    <p:sldId id="396" r:id="rId182"/>
    <p:sldId id="397" r:id="rId183"/>
    <p:sldId id="398" r:id="rId184"/>
    <p:sldId id="399" r:id="rId185"/>
    <p:sldId id="400" r:id="rId186"/>
    <p:sldId id="401" r:id="rId187"/>
    <p:sldId id="402" r:id="rId188"/>
    <p:sldId id="403" r:id="rId189"/>
    <p:sldId id="404" r:id="rId190"/>
    <p:sldId id="405" r:id="rId191"/>
    <p:sldId id="406" r:id="rId192"/>
    <p:sldId id="407" r:id="rId193"/>
    <p:sldId id="408" r:id="rId194"/>
    <p:sldId id="409" r:id="rId195"/>
    <p:sldId id="410" r:id="rId196"/>
    <p:sldId id="411" r:id="rId197"/>
    <p:sldId id="412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424" r:id="rId210"/>
    <p:sldId id="425" r:id="rId211"/>
    <p:sldId id="426" r:id="rId212"/>
    <p:sldId id="427" r:id="rId213"/>
    <p:sldId id="428" r:id="rId214"/>
    <p:sldId id="429" r:id="rId215"/>
    <p:sldId id="430" r:id="rId216"/>
    <p:sldId id="431" r:id="rId217"/>
    <p:sldId id="432" r:id="rId218"/>
    <p:sldId id="433" r:id="rId219"/>
    <p:sldId id="434" r:id="rId220"/>
    <p:sldId id="435" r:id="rId221"/>
    <p:sldId id="436" r:id="rId222"/>
    <p:sldId id="437" r:id="rId223"/>
    <p:sldId id="438" r:id="rId224"/>
    <p:sldId id="439" r:id="rId225"/>
    <p:sldId id="440" r:id="rId226"/>
    <p:sldId id="441" r:id="rId227"/>
    <p:sldId id="442" r:id="rId228"/>
    <p:sldId id="443" r:id="rId229"/>
    <p:sldId id="444" r:id="rId230"/>
    <p:sldId id="445" r:id="rId231"/>
    <p:sldId id="446" r:id="rId232"/>
    <p:sldId id="447" r:id="rId233"/>
    <p:sldId id="448" r:id="rId234"/>
    <p:sldId id="449" r:id="rId235"/>
    <p:sldId id="450" r:id="rId236"/>
    <p:sldId id="451" r:id="rId237"/>
    <p:sldId id="452" r:id="rId238"/>
    <p:sldId id="453" r:id="rId239"/>
    <p:sldId id="454" r:id="rId240"/>
    <p:sldId id="455" r:id="rId241"/>
    <p:sldId id="456" r:id="rId242"/>
    <p:sldId id="457" r:id="rId243"/>
    <p:sldId id="458" r:id="rId244"/>
    <p:sldId id="459" r:id="rId245"/>
    <p:sldId id="460" r:id="rId246"/>
    <p:sldId id="461" r:id="rId247"/>
    <p:sldId id="462" r:id="rId248"/>
    <p:sldId id="463" r:id="rId249"/>
    <p:sldId id="464" r:id="rId250"/>
    <p:sldId id="465" r:id="rId251"/>
    <p:sldId id="466" r:id="rId252"/>
    <p:sldId id="467" r:id="rId253"/>
    <p:sldId id="468" r:id="rId2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78708-B258-4931-886B-51CC29A2A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C38F35-B33C-433E-B129-076D5CE7A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3A43EB-C981-4D73-96E5-70A2019B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B3E73D-26C4-4FA5-8DC5-6C90F713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3176AF-E977-4BA6-89B2-C719134A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7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6554FB-F538-481A-9DD3-2219D694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79F13D-5300-4512-8F1A-AE3A3B540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FAD6B4-FE5E-4CE8-8BED-EE95DAAB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5C180-4EA2-45C0-B937-12DB33BA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D7F7A3-7FAC-4F44-95B7-CF1DF2FE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0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225FE2-FD39-44FB-8103-00BDB13D5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9B06BA-EE61-4CAA-A1D0-BD1DEFAC9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515018-234C-497E-B6F1-A897D89A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FF8A09-FBB3-48B8-9C32-FF29714A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EA9AAA-A01E-4D2D-9F5E-4879214D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7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4E287-3E3B-45D7-B29D-14315376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4208B-12DB-4C6C-9A68-1B675307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606BB8-3143-4237-923E-ABE29ED4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B43B88-7420-4D59-A3CB-BB985759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F3BDD9-B008-4C87-8505-E49B19FC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08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6F9BDF-89D1-4035-B586-CB714414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A1719D-3A0B-4D03-8655-12FD6A74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DA3B29-AACF-491B-9F54-624B147BF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4741B8-E43A-4CF3-AC93-511B1318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3A794-743D-4E85-B236-60329222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6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B95A7-8E55-429E-BCCE-E6E9BDDE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F8C6E-BA2C-4F39-BB3B-006DC5388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A5C4FD-2D01-4B14-9B87-C4E7CE60A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89DAC9-4FB3-46FA-AAFF-B9A0F590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1D2BC9-DCDE-4ACE-A32D-7B37B67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2B5173-E6A2-43D0-B939-D22B6BA8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70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2484AE-6CA6-482B-A983-906747B3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F02022-1BC7-4F21-8A5F-6708AC078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625100-2870-480B-A162-64A5D5204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6DAA2BA-C09F-4D46-AFC7-25FE3200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93F093-38AD-426A-958A-D88A09A13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DF7496-DA93-4389-9875-0EF5968E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CC110C-86AF-432E-912F-1757B680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863BB3-C77E-46CD-A8ED-58FFEE2B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40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5B71E-245D-4C20-9591-FAB4F9D3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8C4194-3681-4CCB-B7F4-D425A4BA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5ACC70-255C-4849-BBA8-1B1564D8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338BC7-4BA4-45CA-8C32-48B881A3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17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056992-1724-44AA-BD90-D95A9D21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562CD5-FDE4-4A31-B1D5-0829F468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F18B92-93CD-4D93-ADE2-87DCC55F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5403F-FEE6-4831-9DDE-B7542232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3DF43-F64F-47F9-91A1-9174EC08D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52AFA0-2E5C-431B-8F0C-E10BFA0DD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C8B231-9396-4C5D-B462-D505B0AC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992A84-E787-4BA8-B984-6B581123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B0CAB2-69AF-4ECB-8161-0016388F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98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286354-A2FD-4A1F-812A-7E9E6730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08BA44-BD70-423D-86BA-AE77E3849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779F20-FA26-4A29-A899-1C1CF71A7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B113A7-0AC0-4D38-8301-AC6299CD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01CBCA4-EA9F-4D3B-A53B-D80015FA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43B5D1-FA1A-44D0-A69D-A42522CC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67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3A65B2-2E3B-4ED0-99A9-58E4C4CF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C7801D-5179-4D9C-9FC2-D0BB0302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4E3F0-847D-4EAB-99EA-9141600BF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7EC1B-A50C-4D3D-9A7C-BAC8682F8ABE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CCF5AE-44F2-4160-A3B4-EEBF78AC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57999F-6D1B-49FA-89AC-FAE69C2D0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D4315-A979-4204-8027-D03E0E2A65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5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F0BA5D-1943-4C59-A863-8EAF2ED8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37"/>
            <a:ext cx="12192000" cy="6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0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7F1A9C-4657-4C84-BE2E-28F4EC5C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67"/>
            <a:ext cx="12192000" cy="66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4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DAE5BD-0867-4263-B766-C20A61AB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41"/>
            <a:ext cx="12192000" cy="66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403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1226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1462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8358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8889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2374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9730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213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225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59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8DC4FD-ABC9-41A4-AAE2-70DDF552D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84"/>
            <a:ext cx="12192000" cy="669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689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920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351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4379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560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200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788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8623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03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5337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94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A3B04F-1B43-490A-BA03-9D5D7435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93"/>
            <a:ext cx="12192000" cy="665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139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3352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2772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182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4551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6723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7750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8815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9801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955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35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0FA91E-46FE-4A5C-9DCF-AF072F79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22"/>
            <a:ext cx="12192000" cy="66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861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0752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7772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9830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4009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4662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8496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8860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982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329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535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F8EBA6-14E4-42FF-87E6-FAE45A36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"/>
            <a:ext cx="12192000" cy="66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715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086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919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1900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016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1471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348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343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318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5247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82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53CFC1-6FE9-4FCA-89C4-7BEC38B5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48"/>
            <a:ext cx="12192000" cy="66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329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3618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74081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5178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0784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9084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691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4319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6030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1818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892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0B8F25-68BE-44F1-B52C-6514DA7B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521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9831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809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0377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5393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5876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9243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0652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2872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440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06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53CCB9-FA0F-4B4E-BDE6-D233E207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47"/>
            <a:ext cx="12192000" cy="63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564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1812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6096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659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6169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2514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7118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7558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3169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092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06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B96010-B542-4409-B178-B4580ABD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17"/>
            <a:ext cx="12192000" cy="63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272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0058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7085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3737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7200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8486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91164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4256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875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11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421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B225FB-9690-467A-9E50-7DDCC35F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08"/>
            <a:ext cx="12192000" cy="6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8421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9845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68541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7898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30876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39883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5253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02739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699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20652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33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E817A3-18EB-4B6D-B952-41B4DE74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5"/>
            <a:ext cx="12192000" cy="68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40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C9AE72-E468-4990-B52D-A044DE1D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73"/>
            <a:ext cx="12192000" cy="67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512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1128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4578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22113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938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2770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61625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84390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81132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610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2717EE-CF63-4277-A977-DEE3371B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81"/>
            <a:ext cx="12192000" cy="62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86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988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4160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4153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51050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768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8177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831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41786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9468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65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9345CDB-F816-470B-B529-FD730C44F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53"/>
            <a:ext cx="12192000" cy="65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48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145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53009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74046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8972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88786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3307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32545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28790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4593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90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41AFB1-9466-4B2C-9CA1-88BC34CD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56"/>
            <a:ext cx="12192000" cy="66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965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48693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83502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78334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45838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2125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07645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0206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64571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8382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414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D1395E-005B-4F5A-A0DB-A32A4E2B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247775"/>
            <a:ext cx="7705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473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9046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9886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75516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5232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1458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0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09955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0643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06874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178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11D147-A839-4499-91F5-49F04C20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238250"/>
            <a:ext cx="76676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0316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4746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43450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4707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150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707DD04-8DE9-49C7-97D3-41CFFF1C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5"/>
            <a:ext cx="12192000" cy="65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40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2B45B6-A25E-45B9-8A20-E160C3FF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657350"/>
            <a:ext cx="65055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6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FBFB4E-0B14-463A-B4F0-58594BF8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9"/>
            <a:ext cx="12192000" cy="68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6BD8DA-0210-4E6E-B86E-B5547CCE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49"/>
            <a:ext cx="12192000" cy="42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8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10FDC-A40C-4B22-A147-0A8EF8A0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69"/>
            <a:ext cx="12192000" cy="67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0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D78EE2-1416-4938-89F3-170DFDC0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647700"/>
            <a:ext cx="74009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4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19C0C5-ED25-443A-900A-4317A954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51"/>
            <a:ext cx="12192000" cy="66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17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84CA7F-B317-46F9-B953-2CE2685F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57"/>
            <a:ext cx="12192000" cy="67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40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353742-E731-4F24-AAFF-B5C2DC54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85"/>
            <a:ext cx="12192000" cy="66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21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E2FF97-316A-46C0-A8EF-15E9E37D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38"/>
            <a:ext cx="12192000" cy="66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4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2A9A0A-6C2B-494C-B77D-545CD4B6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33"/>
            <a:ext cx="12192000" cy="66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7F9F6D-AA51-4502-B179-B3BE79E8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07"/>
            <a:ext cx="12192000" cy="65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4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0D9020-CE09-464D-B826-FE69B140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205037"/>
            <a:ext cx="65627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61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432C8B-6C8E-41A2-91D8-706A2217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500"/>
            <a:ext cx="12192000" cy="457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2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166D9D-BC73-49E6-8CCF-4AB8F83E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34"/>
            <a:ext cx="12192000" cy="66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5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8698EE8-6F39-499D-AFFE-1A31982A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00"/>
            <a:ext cx="12192000" cy="6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55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C2887B-D2FC-4BF6-A484-0C073A80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362200"/>
            <a:ext cx="99917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1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877BED4-99BE-48EC-BD8E-1027C3FA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67"/>
            <a:ext cx="12192000" cy="65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9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B360332-E12B-4D58-B195-D4EDA4D0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760"/>
            <a:ext cx="12192000" cy="52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17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1B2AB5-8180-4485-8FFF-0724E56F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848"/>
            <a:ext cx="12192000" cy="49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46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C85B1D-DF27-4F51-A441-6265346C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53"/>
            <a:ext cx="12192000" cy="62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81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001B35-2F62-4BD1-A87A-9C44BF23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311"/>
            <a:ext cx="12192000" cy="60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16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934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74EA2F-E184-4526-95CF-332C9A41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91"/>
            <a:ext cx="12192000" cy="659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36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9838FE-024D-4F0B-9201-8963C8F6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6AC04A-9B2A-495E-8C32-D9506C6BB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3C0C7-EB25-43B8-BD8F-277B0710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96"/>
            <a:ext cx="12192000" cy="67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06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80907B-F87A-484A-A89D-FF5F924E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0"/>
            <a:ext cx="12192000" cy="68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78E9DB-25B4-4047-9E7C-27A00DEC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33"/>
            <a:ext cx="12192000" cy="66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8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3523C1-18E6-4DFF-A4CA-A879BCFD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3551"/>
            <a:ext cx="12192000" cy="345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01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15F5B7-9D1B-48C9-AEB7-00864AA63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427"/>
            <a:ext cx="12192000" cy="36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4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83EC70A-1DF5-47D7-A800-DD7EE2F6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79257D-EA1E-41F9-92D8-6937D1FD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74" y="745724"/>
            <a:ext cx="4887198" cy="3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34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5D97DD3-1DE2-4B38-BE7C-41132075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69"/>
            <a:ext cx="12192000" cy="65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71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B4EDF8-5D27-4015-A7C7-0A6CB044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92"/>
            <a:ext cx="12192000" cy="6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3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47A22A-DD0E-4906-B2EC-F510D9DE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157287"/>
            <a:ext cx="84772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9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9201FE-D815-4BD4-979F-1CE1B98E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56"/>
            <a:ext cx="12192000" cy="66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8C931F-2556-467E-BEA1-CF8C5092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49"/>
            <a:ext cx="12192000" cy="58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64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8FDF47-F661-4D0A-9A64-DE2333D2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70"/>
            <a:ext cx="12192000" cy="67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8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7D1815-21C7-4B0C-A47D-525ACEAA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112"/>
            <a:ext cx="12192000" cy="53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ACA8F1-6A93-45EA-BE8E-EB04C515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5"/>
            <a:ext cx="12192000" cy="66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5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053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68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63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128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188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65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619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983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860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FD6338-BF1B-4FF5-9A2B-8BC81FF1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34"/>
            <a:ext cx="12192000" cy="66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9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FB3E5E-2332-4DBB-87EC-6754FD5D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61"/>
            <a:ext cx="12192000" cy="66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27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EF9F5-B064-4E9E-B26B-4A010A35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" y="0"/>
            <a:ext cx="12180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9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D74EED-B717-4A05-81E3-6CCF756E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77"/>
            <a:ext cx="12192000" cy="65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D24D7E-CF26-4D3F-927F-BAEE0436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78"/>
            <a:ext cx="12192000" cy="65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7EA3DCE-4CF2-4300-985D-3419EC49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"/>
            <a:ext cx="12192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92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13E0959-9529-43AB-B9C8-E2410051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12"/>
            <a:ext cx="12192000" cy="63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3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AA68AD-5768-4287-8A3E-26616775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2162175"/>
            <a:ext cx="63722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6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CE3E8E-349C-4210-B3D9-72C60071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0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E3E9B3-CE72-4A60-8EB9-4E35D2B3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48"/>
            <a:ext cx="12192000" cy="65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9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3DBAA1-C851-429B-82A7-CC2EC1A8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23"/>
            <a:ext cx="12192000" cy="65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9D60E6-6731-4032-850E-56F5676C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9"/>
            <a:ext cx="12192000" cy="66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9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8B8B646-4D5F-45E7-B609-DB96FAF5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00"/>
            <a:ext cx="12192000" cy="6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59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F5D2EA-F142-4049-832D-344352A2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26" y="0"/>
            <a:ext cx="1004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13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68A5D0-E9DD-40C7-9A39-7497D472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93" y="0"/>
            <a:ext cx="1005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36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3F11EE-7E24-4CC2-A9A3-BACB619F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454"/>
            <a:ext cx="12192000" cy="63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7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62BE4D-277F-46F2-9F15-57E93C77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"/>
            <a:ext cx="12192000" cy="67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12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B95829-896B-4575-BDCD-F7445A9D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13"/>
            <a:ext cx="12192000" cy="64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7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D8EFE19-EA2D-4EB3-98E7-DB672CB6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18"/>
            <a:ext cx="12192000" cy="67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128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382F0E-676B-4562-A906-83949340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9"/>
            <a:ext cx="12192000" cy="66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13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102856-BE42-4BA7-A7A1-225E217B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38"/>
            <a:ext cx="12192000" cy="66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5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F20FB4-CEDC-478F-9997-F1D96422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84"/>
            <a:ext cx="12192000" cy="67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C4944C-C3AF-4343-B195-5D74DAAF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90"/>
            <a:ext cx="12192000" cy="66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321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BCC01F-E935-45FF-BC4B-97E25CD4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19"/>
            <a:ext cx="12192000" cy="67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00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16FE6B-D429-4751-BAFE-E1045D01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64"/>
            <a:ext cx="12192000" cy="63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92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EF063F-CF3F-4532-9F0A-70DE7063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24"/>
            <a:ext cx="12192000" cy="65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33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C89B79-5533-4791-9D4C-8C745190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30"/>
            <a:ext cx="12192000" cy="65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392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CEE1CD-FE42-4E3C-8A3A-DBDC9755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98"/>
            <a:ext cx="12192000" cy="66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3C185F8-F802-477D-BA8E-0092988A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1"/>
            <a:ext cx="12192000" cy="67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520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60808C-8F2E-4A64-A4D7-0B10F3DC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11"/>
            <a:ext cx="12192000" cy="66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58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32DDF2-0A31-42AC-B7A6-6F069974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28"/>
            <a:ext cx="12192000" cy="6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176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9BC08D-E42E-4016-A5C7-C1EB386E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75"/>
            <a:ext cx="12192000" cy="64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86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20C107-6567-4562-A721-F6D960CB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82"/>
            <a:ext cx="12192000" cy="66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354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0</Words>
  <Application>Microsoft Office PowerPoint</Application>
  <PresentationFormat>Grand écran</PresentationFormat>
  <Paragraphs>0</Paragraphs>
  <Slides>253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253</vt:i4>
      </vt:variant>
    </vt:vector>
  </HeadingPairs>
  <TitlesOfParts>
    <vt:vector size="25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Abdelkader abdouni</dc:creator>
  <cp:lastModifiedBy>Abdelkader abdouni</cp:lastModifiedBy>
  <cp:revision>33</cp:revision>
  <dcterms:created xsi:type="dcterms:W3CDTF">2021-03-15T11:01:16Z</dcterms:created>
  <dcterms:modified xsi:type="dcterms:W3CDTF">2021-03-18T06:43:47Z</dcterms:modified>
</cp:coreProperties>
</file>